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36794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04" autoAdjust="0"/>
    <p:restoredTop sz="94660"/>
  </p:normalViewPr>
  <p:slideViewPr>
    <p:cSldViewPr snapToGrid="0">
      <p:cViewPr>
        <p:scale>
          <a:sx n="268" d="100"/>
          <a:sy n="268" d="100"/>
        </p:scale>
        <p:origin x="-15272" y="-4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936" y="1122363"/>
            <a:ext cx="1025961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936" y="3602038"/>
            <a:ext cx="1025961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99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8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9383" y="365125"/>
            <a:ext cx="294964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0465" y="365125"/>
            <a:ext cx="86779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3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94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340" y="1709739"/>
            <a:ext cx="1179855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340" y="4589464"/>
            <a:ext cx="117985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01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0465" y="1825625"/>
            <a:ext cx="581378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5241" y="1825625"/>
            <a:ext cx="581378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28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365126"/>
            <a:ext cx="1179855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247" y="1681163"/>
            <a:ext cx="57870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247" y="2505075"/>
            <a:ext cx="578706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5241" y="1681163"/>
            <a:ext cx="58155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25241" y="2505075"/>
            <a:ext cx="581556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3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63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8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457200"/>
            <a:ext cx="44119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5564" y="987426"/>
            <a:ext cx="692524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247" y="2057400"/>
            <a:ext cx="44119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82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457200"/>
            <a:ext cx="44119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15564" y="987426"/>
            <a:ext cx="692524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247" y="2057400"/>
            <a:ext cx="441199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4381-9C8C-4933-AF23-56432CA757D1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465" y="365126"/>
            <a:ext cx="117985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0465" y="1825625"/>
            <a:ext cx="117985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465" y="6356351"/>
            <a:ext cx="307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D4381-9C8C-4933-AF23-56432CA757D1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1331" y="6356351"/>
            <a:ext cx="4616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61138" y="6356351"/>
            <a:ext cx="307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A7626-AC0F-4AE7-B4E2-DCF803B5D2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0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tif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hyperlink" Target="https://bayton.org/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arallelogram 73">
            <a:extLst>
              <a:ext uri="{FF2B5EF4-FFF2-40B4-BE49-F238E27FC236}">
                <a16:creationId xmlns:a16="http://schemas.microsoft.com/office/drawing/2014/main" id="{D8820FD9-6B26-4992-B7BE-867CDA08FD88}"/>
              </a:ext>
            </a:extLst>
          </p:cNvPr>
          <p:cNvSpPr/>
          <p:nvPr/>
        </p:nvSpPr>
        <p:spPr>
          <a:xfrm>
            <a:off x="8570321" y="590566"/>
            <a:ext cx="5109168" cy="5662363"/>
          </a:xfrm>
          <a:prstGeom prst="parallelogram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Parallelogram 70">
            <a:hlinkClick r:id="rId2"/>
            <a:extLst>
              <a:ext uri="{FF2B5EF4-FFF2-40B4-BE49-F238E27FC236}">
                <a16:creationId xmlns:a16="http://schemas.microsoft.com/office/drawing/2014/main" id="{675E5D84-A7DE-402A-9DC8-5B71659F525E}"/>
              </a:ext>
            </a:extLst>
          </p:cNvPr>
          <p:cNvSpPr/>
          <p:nvPr/>
        </p:nvSpPr>
        <p:spPr>
          <a:xfrm>
            <a:off x="1665" y="6239986"/>
            <a:ext cx="13677823" cy="61801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6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7EA5B9D-8672-4517-8A53-1A8848D0C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427" y="11718758"/>
            <a:ext cx="1236423" cy="370927"/>
          </a:xfrm>
          <a:prstGeom prst="rect">
            <a:avLst/>
          </a:prstGeom>
        </p:spPr>
      </p:pic>
      <p:sp>
        <p:nvSpPr>
          <p:cNvPr id="53" name="Parallelogram 52">
            <a:extLst>
              <a:ext uri="{FF2B5EF4-FFF2-40B4-BE49-F238E27FC236}">
                <a16:creationId xmlns:a16="http://schemas.microsoft.com/office/drawing/2014/main" id="{1E86DF9E-9E3D-451F-99AB-9758AC46340C}"/>
              </a:ext>
            </a:extLst>
          </p:cNvPr>
          <p:cNvSpPr/>
          <p:nvPr/>
        </p:nvSpPr>
        <p:spPr>
          <a:xfrm>
            <a:off x="-512687" y="3"/>
            <a:ext cx="9548813" cy="1263245"/>
          </a:xfrm>
          <a:prstGeom prst="parallelogram">
            <a:avLst>
              <a:gd name="adj" fmla="val 371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5597CC9-07C6-45DC-BBBB-6FA020C0A032}"/>
              </a:ext>
            </a:extLst>
          </p:cNvPr>
          <p:cNvCxnSpPr>
            <a:cxnSpLocks/>
          </p:cNvCxnSpPr>
          <p:nvPr/>
        </p:nvCxnSpPr>
        <p:spPr>
          <a:xfrm flipH="1">
            <a:off x="2658474" y="238774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19B62F4-0E1E-4EA9-B9C1-5297AE10C3A3}"/>
              </a:ext>
            </a:extLst>
          </p:cNvPr>
          <p:cNvCxnSpPr>
            <a:cxnSpLocks/>
          </p:cNvCxnSpPr>
          <p:nvPr/>
        </p:nvCxnSpPr>
        <p:spPr>
          <a:xfrm flipH="1">
            <a:off x="3644485" y="378939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063A017-7239-4F33-AF46-397FAD1B2834}"/>
              </a:ext>
            </a:extLst>
          </p:cNvPr>
          <p:cNvCxnSpPr>
            <a:cxnSpLocks/>
          </p:cNvCxnSpPr>
          <p:nvPr/>
        </p:nvCxnSpPr>
        <p:spPr>
          <a:xfrm flipH="1">
            <a:off x="4418820" y="238774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CD0D6F4-3EB6-4306-A352-0A7CE981773B}"/>
              </a:ext>
            </a:extLst>
          </p:cNvPr>
          <p:cNvCxnSpPr>
            <a:cxnSpLocks/>
          </p:cNvCxnSpPr>
          <p:nvPr/>
        </p:nvCxnSpPr>
        <p:spPr>
          <a:xfrm flipH="1">
            <a:off x="5294070" y="378939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05675EF-2A37-40BE-A502-FED95F3EE0F3}"/>
              </a:ext>
            </a:extLst>
          </p:cNvPr>
          <p:cNvCxnSpPr>
            <a:cxnSpLocks/>
          </p:cNvCxnSpPr>
          <p:nvPr/>
        </p:nvCxnSpPr>
        <p:spPr>
          <a:xfrm flipH="1">
            <a:off x="6374357" y="238774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3E527C1-B939-464C-A71A-23A60B48BE04}"/>
              </a:ext>
            </a:extLst>
          </p:cNvPr>
          <p:cNvCxnSpPr>
            <a:cxnSpLocks/>
          </p:cNvCxnSpPr>
          <p:nvPr/>
        </p:nvCxnSpPr>
        <p:spPr>
          <a:xfrm flipH="1">
            <a:off x="7339043" y="378939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2E3A220-6B32-471B-A3CC-A85226F2C89B}"/>
              </a:ext>
            </a:extLst>
          </p:cNvPr>
          <p:cNvCxnSpPr>
            <a:cxnSpLocks/>
          </p:cNvCxnSpPr>
          <p:nvPr/>
        </p:nvCxnSpPr>
        <p:spPr>
          <a:xfrm flipH="1">
            <a:off x="8085844" y="238774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A56E037-2C00-48FA-B739-ED72794C745E}"/>
              </a:ext>
            </a:extLst>
          </p:cNvPr>
          <p:cNvCxnSpPr>
            <a:cxnSpLocks/>
          </p:cNvCxnSpPr>
          <p:nvPr/>
        </p:nvCxnSpPr>
        <p:spPr>
          <a:xfrm flipH="1">
            <a:off x="9921626" y="238774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22CF3E-5378-4D23-A80C-03A5D251C8C0}"/>
              </a:ext>
            </a:extLst>
          </p:cNvPr>
          <p:cNvCxnSpPr>
            <a:cxnSpLocks/>
          </p:cNvCxnSpPr>
          <p:nvPr/>
        </p:nvCxnSpPr>
        <p:spPr>
          <a:xfrm flipH="1">
            <a:off x="11587694" y="2397941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C3208D5-3258-4344-B680-29B59F6396A9}"/>
              </a:ext>
            </a:extLst>
          </p:cNvPr>
          <p:cNvCxnSpPr>
            <a:cxnSpLocks/>
          </p:cNvCxnSpPr>
          <p:nvPr/>
        </p:nvCxnSpPr>
        <p:spPr>
          <a:xfrm flipH="1">
            <a:off x="9158561" y="378939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4E680D8-E057-49C0-B11E-0261A2FBB8C9}"/>
              </a:ext>
            </a:extLst>
          </p:cNvPr>
          <p:cNvCxnSpPr>
            <a:cxnSpLocks/>
          </p:cNvCxnSpPr>
          <p:nvPr/>
        </p:nvCxnSpPr>
        <p:spPr>
          <a:xfrm flipH="1">
            <a:off x="10808146" y="378939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3D320D3-ED42-44A1-BE8C-DC77279762F6}"/>
              </a:ext>
            </a:extLst>
          </p:cNvPr>
          <p:cNvCxnSpPr>
            <a:cxnSpLocks/>
          </p:cNvCxnSpPr>
          <p:nvPr/>
        </p:nvCxnSpPr>
        <p:spPr>
          <a:xfrm flipH="1">
            <a:off x="1571421" y="378939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82D676-37D4-4132-937E-69B10CC0C5FC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784582" y="2387745"/>
            <a:ext cx="1" cy="14016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2D11D3D-B5AC-48CA-8C7E-C25E9D325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" y="13246"/>
            <a:ext cx="8568658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Android Evolution</a:t>
            </a:r>
          </a:p>
        </p:txBody>
      </p:sp>
      <p:pic>
        <p:nvPicPr>
          <p:cNvPr id="1032" name="Picture 8" descr="http://androidversion.info/wp-content/uploads/2014/10/fryo_logo_icon-e1457720230589.png">
            <a:extLst>
              <a:ext uri="{FF2B5EF4-FFF2-40B4-BE49-F238E27FC236}">
                <a16:creationId xmlns:a16="http://schemas.microsoft.com/office/drawing/2014/main" id="{0E9114BF-A05E-4D19-874C-5B37D3FD20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05" r="-9450"/>
          <a:stretch/>
        </p:blipFill>
        <p:spPr bwMode="auto">
          <a:xfrm>
            <a:off x="3267114" y="4197043"/>
            <a:ext cx="800846" cy="79867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7309D4-685E-425C-96C3-53B9331B7B57}"/>
              </a:ext>
            </a:extLst>
          </p:cNvPr>
          <p:cNvCxnSpPr>
            <a:cxnSpLocks/>
          </p:cNvCxnSpPr>
          <p:nvPr/>
        </p:nvCxnSpPr>
        <p:spPr>
          <a:xfrm>
            <a:off x="-17386" y="3789395"/>
            <a:ext cx="1447480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androidversion.info/wp-content/uploads/2014/10/cup_cake_icon.png">
            <a:extLst>
              <a:ext uri="{FF2B5EF4-FFF2-40B4-BE49-F238E27FC236}">
                <a16:creationId xmlns:a16="http://schemas.microsoft.com/office/drawing/2014/main" id="{33715FE4-1187-40DA-91DC-040658CE5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367" y="2591583"/>
            <a:ext cx="802433" cy="8024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ndroidversion.info/wp-content/uploads/2014/10/donut_icon.png">
            <a:extLst>
              <a:ext uri="{FF2B5EF4-FFF2-40B4-BE49-F238E27FC236}">
                <a16:creationId xmlns:a16="http://schemas.microsoft.com/office/drawing/2014/main" id="{232AB54D-6524-4802-9751-F31C29F08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9" r="-5187"/>
          <a:stretch/>
        </p:blipFill>
        <p:spPr bwMode="auto">
          <a:xfrm>
            <a:off x="1106567" y="4197058"/>
            <a:ext cx="945033" cy="8024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ndroidversion.info/wp-content/uploads/2014/10/eclair_icon-e1457717282456.png">
            <a:extLst>
              <a:ext uri="{FF2B5EF4-FFF2-40B4-BE49-F238E27FC236}">
                <a16:creationId xmlns:a16="http://schemas.microsoft.com/office/drawing/2014/main" id="{B0FEA82D-38C4-45F0-BB37-A3ACE330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00" y="2591583"/>
            <a:ext cx="1215519" cy="8024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ndroidversion.info/wp-content/uploads/2014/10/ginger_bread_icon-e1457720173910.png">
            <a:extLst>
              <a:ext uri="{FF2B5EF4-FFF2-40B4-BE49-F238E27FC236}">
                <a16:creationId xmlns:a16="http://schemas.microsoft.com/office/drawing/2014/main" id="{BE675D94-F312-40F9-B20C-51860776A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0" r="-8167"/>
          <a:stretch/>
        </p:blipFill>
        <p:spPr bwMode="auto">
          <a:xfrm>
            <a:off x="4067965" y="2673159"/>
            <a:ext cx="735105" cy="7992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android honeycomb logo">
            <a:extLst>
              <a:ext uri="{FF2B5EF4-FFF2-40B4-BE49-F238E27FC236}">
                <a16:creationId xmlns:a16="http://schemas.microsoft.com/office/drawing/2014/main" id="{BCBB8114-2E09-46CA-87BB-3D50AB444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4" b="6669"/>
          <a:stretch/>
        </p:blipFill>
        <p:spPr bwMode="auto">
          <a:xfrm>
            <a:off x="4798901" y="4197058"/>
            <a:ext cx="991005" cy="79325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android icecream sandwich logo">
            <a:extLst>
              <a:ext uri="{FF2B5EF4-FFF2-40B4-BE49-F238E27FC236}">
                <a16:creationId xmlns:a16="http://schemas.microsoft.com/office/drawing/2014/main" id="{D36E5701-5310-4466-B829-F19A1B6DF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24654" r="12919" b="24289"/>
          <a:stretch/>
        </p:blipFill>
        <p:spPr bwMode="auto">
          <a:xfrm>
            <a:off x="5789901" y="2679382"/>
            <a:ext cx="1168902" cy="80243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android jelly bean logo">
            <a:extLst>
              <a:ext uri="{FF2B5EF4-FFF2-40B4-BE49-F238E27FC236}">
                <a16:creationId xmlns:a16="http://schemas.microsoft.com/office/drawing/2014/main" id="{ACC2E4B4-7854-4441-853F-B21CB3EEF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86" r="-6511"/>
          <a:stretch/>
        </p:blipFill>
        <p:spPr bwMode="auto">
          <a:xfrm>
            <a:off x="7037232" y="4206232"/>
            <a:ext cx="603623" cy="79325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android kitkat logo">
            <a:extLst>
              <a:ext uri="{FF2B5EF4-FFF2-40B4-BE49-F238E27FC236}">
                <a16:creationId xmlns:a16="http://schemas.microsoft.com/office/drawing/2014/main" id="{7CA8CFEB-B723-48FA-A458-142A6DB21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r="-7292"/>
          <a:stretch/>
        </p:blipFill>
        <p:spPr bwMode="auto">
          <a:xfrm>
            <a:off x="7739210" y="2597792"/>
            <a:ext cx="693271" cy="88402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android lollipop logo">
            <a:extLst>
              <a:ext uri="{FF2B5EF4-FFF2-40B4-BE49-F238E27FC236}">
                <a16:creationId xmlns:a16="http://schemas.microsoft.com/office/drawing/2014/main" id="{065E5CDC-B872-47BB-8C4B-DBE479362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2" r="-11557"/>
          <a:stretch/>
        </p:blipFill>
        <p:spPr bwMode="auto">
          <a:xfrm>
            <a:off x="8824681" y="4206232"/>
            <a:ext cx="656660" cy="79794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android marshmallow logo">
            <a:extLst>
              <a:ext uri="{FF2B5EF4-FFF2-40B4-BE49-F238E27FC236}">
                <a16:creationId xmlns:a16="http://schemas.microsoft.com/office/drawing/2014/main" id="{6D767E79-768F-41EB-831D-7A1EB8FE3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 t="1646" r="7717" b="1421"/>
          <a:stretch/>
        </p:blipFill>
        <p:spPr bwMode="auto">
          <a:xfrm>
            <a:off x="9555783" y="2594487"/>
            <a:ext cx="731691" cy="8717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android nougat logo">
            <a:extLst>
              <a:ext uri="{FF2B5EF4-FFF2-40B4-BE49-F238E27FC236}">
                <a16:creationId xmlns:a16="http://schemas.microsoft.com/office/drawing/2014/main" id="{44384ACA-2934-4124-A48A-E7CD8567A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-3342" r="18645" b="-2167"/>
          <a:stretch/>
        </p:blipFill>
        <p:spPr bwMode="auto">
          <a:xfrm>
            <a:off x="10404431" y="4206217"/>
            <a:ext cx="832197" cy="79139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android oreo logo">
            <a:extLst>
              <a:ext uri="{FF2B5EF4-FFF2-40B4-BE49-F238E27FC236}">
                <a16:creationId xmlns:a16="http://schemas.microsoft.com/office/drawing/2014/main" id="{C26D76BE-AC7B-4CCE-8BA3-183BAFB99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" t="12867" r="6824" b="1706"/>
          <a:stretch/>
        </p:blipFill>
        <p:spPr bwMode="auto">
          <a:xfrm>
            <a:off x="11264659" y="2591579"/>
            <a:ext cx="646073" cy="8024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ECC81E-FBD5-4732-B8C8-4C2D848D6668}"/>
              </a:ext>
            </a:extLst>
          </p:cNvPr>
          <p:cNvSpPr txBox="1"/>
          <p:nvPr/>
        </p:nvSpPr>
        <p:spPr>
          <a:xfrm>
            <a:off x="227719" y="2018413"/>
            <a:ext cx="111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Cupcake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74FED5-AA5C-4D15-AF71-3B62A42EAA15}"/>
              </a:ext>
            </a:extLst>
          </p:cNvPr>
          <p:cNvSpPr txBox="1"/>
          <p:nvPr/>
        </p:nvSpPr>
        <p:spPr>
          <a:xfrm>
            <a:off x="1022220" y="5218696"/>
            <a:ext cx="111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Donut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2970C8-E91D-4766-B5BB-9ED67402F252}"/>
              </a:ext>
            </a:extLst>
          </p:cNvPr>
          <p:cNvSpPr txBox="1"/>
          <p:nvPr/>
        </p:nvSpPr>
        <p:spPr>
          <a:xfrm>
            <a:off x="2051600" y="2018413"/>
            <a:ext cx="111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Eclair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5DFCD1-7DB2-46F2-AF87-29C13021D844}"/>
              </a:ext>
            </a:extLst>
          </p:cNvPr>
          <p:cNvSpPr txBox="1"/>
          <p:nvPr/>
        </p:nvSpPr>
        <p:spPr>
          <a:xfrm>
            <a:off x="3110679" y="5218696"/>
            <a:ext cx="111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Froyo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1E05B9-E7D2-4B6C-9591-73216C93B6AC}"/>
              </a:ext>
            </a:extLst>
          </p:cNvPr>
          <p:cNvSpPr txBox="1"/>
          <p:nvPr/>
        </p:nvSpPr>
        <p:spPr>
          <a:xfrm>
            <a:off x="3701536" y="2016926"/>
            <a:ext cx="150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Gingerbread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56DF7C-6D5F-4FCB-86EC-D7ED586B6859}"/>
              </a:ext>
            </a:extLst>
          </p:cNvPr>
          <p:cNvSpPr txBox="1"/>
          <p:nvPr/>
        </p:nvSpPr>
        <p:spPr>
          <a:xfrm>
            <a:off x="4540492" y="5218696"/>
            <a:ext cx="150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Honeycomb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4C95FE-8A0F-46DA-9BF2-72AFF28EE0A9}"/>
              </a:ext>
            </a:extLst>
          </p:cNvPr>
          <p:cNvSpPr txBox="1"/>
          <p:nvPr/>
        </p:nvSpPr>
        <p:spPr>
          <a:xfrm>
            <a:off x="5563296" y="1739942"/>
            <a:ext cx="150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Ice Cream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Sandwich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26768A-A992-491C-AEB6-0F4E659A816D}"/>
              </a:ext>
            </a:extLst>
          </p:cNvPr>
          <p:cNvSpPr txBox="1"/>
          <p:nvPr/>
        </p:nvSpPr>
        <p:spPr>
          <a:xfrm>
            <a:off x="6585132" y="5218696"/>
            <a:ext cx="150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Jelly Bean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98A9C9-9CE8-4170-BA20-3BCA1ABFBC0B}"/>
              </a:ext>
            </a:extLst>
          </p:cNvPr>
          <p:cNvSpPr txBox="1"/>
          <p:nvPr/>
        </p:nvSpPr>
        <p:spPr>
          <a:xfrm>
            <a:off x="7331933" y="2016926"/>
            <a:ext cx="150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KitKat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6CFCA61-6ED3-497C-A430-C76E924AB4CF}"/>
              </a:ext>
            </a:extLst>
          </p:cNvPr>
          <p:cNvSpPr txBox="1"/>
          <p:nvPr/>
        </p:nvSpPr>
        <p:spPr>
          <a:xfrm>
            <a:off x="8399105" y="5215666"/>
            <a:ext cx="150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Lollipop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95C122-A234-4CED-BE69-A3B52F97DB6D}"/>
              </a:ext>
            </a:extLst>
          </p:cNvPr>
          <p:cNvSpPr txBox="1"/>
          <p:nvPr/>
        </p:nvSpPr>
        <p:spPr>
          <a:xfrm>
            <a:off x="9142080" y="2016926"/>
            <a:ext cx="155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Marshmallow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D9EB24-7C9D-4E85-84F5-069DFC36A56B}"/>
              </a:ext>
            </a:extLst>
          </p:cNvPr>
          <p:cNvSpPr txBox="1"/>
          <p:nvPr/>
        </p:nvSpPr>
        <p:spPr>
          <a:xfrm>
            <a:off x="10040981" y="5211436"/>
            <a:ext cx="155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Nougat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AA16C8-9570-4673-A158-CE8FE7402164}"/>
              </a:ext>
            </a:extLst>
          </p:cNvPr>
          <p:cNvSpPr txBox="1"/>
          <p:nvPr/>
        </p:nvSpPr>
        <p:spPr>
          <a:xfrm>
            <a:off x="10808147" y="2018413"/>
            <a:ext cx="155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Oreo</a:t>
            </a:r>
          </a:p>
        </p:txBody>
      </p:sp>
      <p:pic>
        <p:nvPicPr>
          <p:cNvPr id="55" name="Picture 54" descr="A close up of a logo&#10;&#10;Description generated with very high confidence">
            <a:hlinkClick r:id="rId2"/>
            <a:extLst>
              <a:ext uri="{FF2B5EF4-FFF2-40B4-BE49-F238E27FC236}">
                <a16:creationId xmlns:a16="http://schemas.microsoft.com/office/drawing/2014/main" id="{4493BF93-BF2C-4AD1-AB83-C54473440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397" y="6364373"/>
            <a:ext cx="1273892" cy="382168"/>
          </a:xfrm>
          <a:prstGeom prst="rect">
            <a:avLst/>
          </a:prstGeom>
        </p:spPr>
      </p:pic>
      <p:sp>
        <p:nvSpPr>
          <p:cNvPr id="72" name="Parallelogram 71">
            <a:extLst>
              <a:ext uri="{FF2B5EF4-FFF2-40B4-BE49-F238E27FC236}">
                <a16:creationId xmlns:a16="http://schemas.microsoft.com/office/drawing/2014/main" id="{591230B1-F0FC-48D3-8E20-97A5404BB2A5}"/>
              </a:ext>
            </a:extLst>
          </p:cNvPr>
          <p:cNvSpPr/>
          <p:nvPr/>
        </p:nvSpPr>
        <p:spPr>
          <a:xfrm>
            <a:off x="8570321" y="11"/>
            <a:ext cx="5109167" cy="59055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2009 - 2018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F627AF27-6E02-41CC-B0A6-FDCB61FEA9B6}"/>
              </a:ext>
            </a:extLst>
          </p:cNvPr>
          <p:cNvSpPr txBox="1">
            <a:spLocks/>
          </p:cNvSpPr>
          <p:nvPr/>
        </p:nvSpPr>
        <p:spPr>
          <a:xfrm>
            <a:off x="6524295" y="6269073"/>
            <a:ext cx="5675792" cy="572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Enterprise Mobility documentation by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8156032-912D-4E09-9662-5718A3FA5974}"/>
              </a:ext>
            </a:extLst>
          </p:cNvPr>
          <p:cNvSpPr txBox="1"/>
          <p:nvPr/>
        </p:nvSpPr>
        <p:spPr>
          <a:xfrm>
            <a:off x="8570325" y="737317"/>
            <a:ext cx="362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Android enterprise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43CAD02-FB3F-428C-8775-14376ED339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04" y="6332533"/>
            <a:ext cx="1493677" cy="45640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90C699F-19E3-6E47-AF54-1996D337C83A}"/>
              </a:ext>
            </a:extLst>
          </p:cNvPr>
          <p:cNvGrpSpPr/>
          <p:nvPr/>
        </p:nvGrpSpPr>
        <p:grpSpPr>
          <a:xfrm>
            <a:off x="11864162" y="3789406"/>
            <a:ext cx="1559095" cy="1791373"/>
            <a:chOff x="12035401" y="3789395"/>
            <a:chExt cx="1559095" cy="1791373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69F6B1D-529D-894B-8AF5-CCC3C6F802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814949" y="3789395"/>
              <a:ext cx="1" cy="140165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A396E31-89E9-BF40-A9FF-2D150E40E557}"/>
                </a:ext>
              </a:extLst>
            </p:cNvPr>
            <p:cNvSpPr txBox="1"/>
            <p:nvPr/>
          </p:nvSpPr>
          <p:spPr>
            <a:xfrm>
              <a:off x="12035401" y="5211436"/>
              <a:ext cx="1559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Pie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0BAC1A2-66F2-4443-86E5-49F3A5AEFAC0}"/>
              </a:ext>
            </a:extLst>
          </p:cNvPr>
          <p:cNvCxnSpPr>
            <a:cxnSpLocks/>
          </p:cNvCxnSpPr>
          <p:nvPr/>
        </p:nvCxnSpPr>
        <p:spPr>
          <a:xfrm>
            <a:off x="9129918" y="1346927"/>
            <a:ext cx="3513791" cy="0"/>
          </a:xfrm>
          <a:prstGeom prst="line">
            <a:avLst/>
          </a:prstGeom>
          <a:ln w="22225">
            <a:solidFill>
              <a:schemeClr val="tx1"/>
            </a:solidFill>
            <a:prstDash val="dash"/>
            <a:headEnd type="oval"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7EA3DA5-2856-1B4E-AADB-377AC3ECFD72}"/>
              </a:ext>
            </a:extLst>
          </p:cNvPr>
          <p:cNvSpPr/>
          <p:nvPr/>
        </p:nvSpPr>
        <p:spPr>
          <a:xfrm>
            <a:off x="9629837" y="1248917"/>
            <a:ext cx="2429222" cy="2075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544746-1F64-294C-968B-77DE4BA05F9B}"/>
              </a:ext>
            </a:extLst>
          </p:cNvPr>
          <p:cNvSpPr txBox="1"/>
          <p:nvPr/>
        </p:nvSpPr>
        <p:spPr>
          <a:xfrm>
            <a:off x="9536434" y="1191844"/>
            <a:ext cx="260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Device Administrator support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DC4204-C68F-7F45-BE53-B9168545F26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913459" y="4122001"/>
            <a:ext cx="14605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15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32</Words>
  <Application>Microsoft Macintosh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 Light</vt:lpstr>
      <vt:lpstr>Office Theme</vt:lpstr>
      <vt:lpstr>Android Evolution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Evolution</dc:title>
  <dc:creator>Jason Bayton</dc:creator>
  <cp:lastModifiedBy>Jason Bayton</cp:lastModifiedBy>
  <cp:revision>29</cp:revision>
  <cp:lastPrinted>2018-10-14T22:01:26Z</cp:lastPrinted>
  <dcterms:created xsi:type="dcterms:W3CDTF">2017-10-02T21:02:14Z</dcterms:created>
  <dcterms:modified xsi:type="dcterms:W3CDTF">2018-10-14T22:07:36Z</dcterms:modified>
</cp:coreProperties>
</file>